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>
      <p:cViewPr varScale="1">
        <p:scale>
          <a:sx n="114" d="100"/>
          <a:sy n="114" d="100"/>
        </p:scale>
        <p:origin x="1600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7304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733365" y="2708476"/>
            <a:ext cx="3313355" cy="1702160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s-ES" dirty="0"/>
              <a:t>Haga clic para agregar Titulo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Haga clic para agregar subtítulo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7 CuadroTexto"/>
          <p:cNvSpPr txBox="1"/>
          <p:nvPr userDrawn="1"/>
        </p:nvSpPr>
        <p:spPr>
          <a:xfrm>
            <a:off x="6732240" y="5805264"/>
            <a:ext cx="15081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>
                <a:solidFill>
                  <a:schemeClr val="tx1"/>
                </a:solidFill>
              </a:rPr>
              <a:t>www.ftrnp.edu.co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10" hasCustomPrompt="1"/>
          </p:nvPr>
        </p:nvSpPr>
        <p:spPr>
          <a:xfrm>
            <a:off x="4649096" y="5775609"/>
            <a:ext cx="2155153" cy="317687"/>
          </a:xfrm>
        </p:spPr>
        <p:txBody>
          <a:bodyPr>
            <a:normAutofit/>
          </a:bodyPr>
          <a:lstStyle>
            <a:lvl1pPr marL="68580" indent="0">
              <a:buNone/>
              <a:defRPr sz="1200" baseline="0"/>
            </a:lvl1pPr>
            <a:lvl2pPr marL="365760" indent="0">
              <a:buNone/>
              <a:defRPr/>
            </a:lvl2pPr>
            <a:lvl3pPr marL="685800" indent="0">
              <a:buNone/>
              <a:defRPr/>
            </a:lvl3pPr>
          </a:lstStyle>
          <a:p>
            <a:pPr lvl="0"/>
            <a:r>
              <a:rPr lang="es-ES" dirty="0"/>
              <a:t>Agregar docente</a:t>
            </a:r>
            <a:endParaRPr lang="es-CO" dirty="0"/>
          </a:p>
        </p:txBody>
      </p:sp>
      <p:sp>
        <p:nvSpPr>
          <p:cNvPr id="6" name="5 Marcador de posición de imagen"/>
          <p:cNvSpPr>
            <a:spLocks noGrp="1"/>
          </p:cNvSpPr>
          <p:nvPr>
            <p:ph type="pic" sz="quarter" idx="11"/>
          </p:nvPr>
        </p:nvSpPr>
        <p:spPr>
          <a:xfrm>
            <a:off x="228600" y="1052736"/>
            <a:ext cx="4127500" cy="4511675"/>
          </a:xfrm>
        </p:spPr>
        <p:txBody>
          <a:bodyPr/>
          <a:lstStyle/>
          <a:p>
            <a:r>
              <a:rPr lang="es-ES"/>
              <a:t>Haga clic en el icono para agregar una imagen</a:t>
            </a:r>
            <a:endParaRPr lang="es-CO"/>
          </a:p>
        </p:txBody>
      </p:sp>
      <p:sp>
        <p:nvSpPr>
          <p:cNvPr id="4" name="3 CuadroTexto"/>
          <p:cNvSpPr txBox="1"/>
          <p:nvPr userDrawn="1"/>
        </p:nvSpPr>
        <p:spPr>
          <a:xfrm>
            <a:off x="-1" y="6597352"/>
            <a:ext cx="91321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>
                <a:solidFill>
                  <a:schemeClr val="bg1"/>
                </a:solidFill>
              </a:rPr>
              <a:t>Fundación</a:t>
            </a:r>
            <a:r>
              <a:rPr lang="es-CO" sz="1200" b="1" baseline="0" dirty="0">
                <a:solidFill>
                  <a:schemeClr val="bg1"/>
                </a:solidFill>
              </a:rPr>
              <a:t> Técnica Ramón Nonato Pérez</a:t>
            </a:r>
            <a:endParaRPr lang="es-CO" sz="1200" b="1" dirty="0">
              <a:solidFill>
                <a:schemeClr val="bg1"/>
              </a:solidFill>
            </a:endParaRPr>
          </a:p>
        </p:txBody>
      </p:sp>
      <p:pic>
        <p:nvPicPr>
          <p:cNvPr id="72" name="Imagen 7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8829" y="100973"/>
            <a:ext cx="3676460" cy="244139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agregar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>
              <a:defRPr/>
            </a:lvl1pPr>
          </a:lstStyle>
          <a:p>
            <a:pPr lvl="0"/>
            <a:r>
              <a:rPr lang="es-ES" dirty="0"/>
              <a:t>Haga clic para agregar texto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4 Marcador de texto"/>
          <p:cNvSpPr>
            <a:spLocks noGrp="1"/>
          </p:cNvSpPr>
          <p:nvPr>
            <p:ph type="body" sz="quarter" idx="10" hasCustomPrompt="1"/>
          </p:nvPr>
        </p:nvSpPr>
        <p:spPr>
          <a:xfrm>
            <a:off x="4716463" y="116632"/>
            <a:ext cx="3383929" cy="288032"/>
          </a:xfrm>
        </p:spPr>
        <p:txBody>
          <a:bodyPr>
            <a:noAutofit/>
          </a:bodyPr>
          <a:lstStyle>
            <a:lvl1pPr marL="68580" indent="0">
              <a:buNone/>
              <a:defRPr sz="1200" b="1">
                <a:solidFill>
                  <a:schemeClr val="bg1"/>
                </a:solidFill>
              </a:defRPr>
            </a:lvl1pPr>
            <a:lvl2pPr marL="365760" indent="0">
              <a:buNone/>
              <a:defRPr sz="1200"/>
            </a:lvl2pPr>
            <a:lvl3pPr marL="685800" indent="0">
              <a:buNone/>
              <a:defRPr sz="1200"/>
            </a:lvl3pPr>
            <a:lvl4pPr marL="896112" indent="0">
              <a:buNone/>
              <a:defRPr sz="1200"/>
            </a:lvl4pPr>
            <a:lvl5pPr marL="1097280" indent="0">
              <a:buNone/>
              <a:defRPr sz="1200"/>
            </a:lvl5pPr>
          </a:lstStyle>
          <a:p>
            <a:pPr lvl="0"/>
            <a:r>
              <a:rPr lang="es-ES" dirty="0"/>
              <a:t>Agregar docente</a:t>
            </a:r>
            <a:endParaRPr lang="es-C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1030147"/>
            <a:ext cx="1484453" cy="4780344"/>
          </a:xfrm>
        </p:spPr>
        <p:txBody>
          <a:bodyPr vert="eaVert" anchor="t"/>
          <a:lstStyle>
            <a:lvl1pPr>
              <a:defRPr/>
            </a:lvl1pPr>
          </a:lstStyle>
          <a:p>
            <a:r>
              <a:rPr lang="es-ES" dirty="0"/>
              <a:t>Haga clic para agregar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s-ES" dirty="0"/>
              <a:t>Haga clic para agregar texto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4 Marcador de texto"/>
          <p:cNvSpPr>
            <a:spLocks noGrp="1"/>
          </p:cNvSpPr>
          <p:nvPr>
            <p:ph type="body" sz="quarter" idx="10" hasCustomPrompt="1"/>
          </p:nvPr>
        </p:nvSpPr>
        <p:spPr>
          <a:xfrm>
            <a:off x="4716463" y="116632"/>
            <a:ext cx="3383929" cy="288032"/>
          </a:xfrm>
        </p:spPr>
        <p:txBody>
          <a:bodyPr>
            <a:noAutofit/>
          </a:bodyPr>
          <a:lstStyle>
            <a:lvl1pPr marL="68580" indent="0">
              <a:buNone/>
              <a:defRPr sz="1200" b="1">
                <a:solidFill>
                  <a:schemeClr val="bg1"/>
                </a:solidFill>
              </a:defRPr>
            </a:lvl1pPr>
            <a:lvl2pPr marL="365760" indent="0">
              <a:buNone/>
              <a:defRPr sz="1200"/>
            </a:lvl2pPr>
            <a:lvl3pPr marL="685800" indent="0">
              <a:buNone/>
              <a:defRPr sz="1200"/>
            </a:lvl3pPr>
            <a:lvl4pPr marL="896112" indent="0">
              <a:buNone/>
              <a:defRPr sz="1200"/>
            </a:lvl4pPr>
            <a:lvl5pPr marL="1097280" indent="0">
              <a:buNone/>
              <a:defRPr sz="1200"/>
            </a:lvl5pPr>
          </a:lstStyle>
          <a:p>
            <a:pPr lvl="0"/>
            <a:r>
              <a:rPr lang="es-ES" dirty="0"/>
              <a:t>Agregar docente</a:t>
            </a:r>
            <a:endParaRPr lang="es-C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agregar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s-ES" dirty="0"/>
              <a:t>Haga clic para agregar texto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10" hasCustomPrompt="1"/>
          </p:nvPr>
        </p:nvSpPr>
        <p:spPr>
          <a:xfrm>
            <a:off x="4716463" y="116632"/>
            <a:ext cx="3383929" cy="288032"/>
          </a:xfrm>
        </p:spPr>
        <p:txBody>
          <a:bodyPr>
            <a:noAutofit/>
          </a:bodyPr>
          <a:lstStyle>
            <a:lvl1pPr marL="68580" indent="0">
              <a:buNone/>
              <a:defRPr sz="1200" b="1">
                <a:solidFill>
                  <a:schemeClr val="bg1"/>
                </a:solidFill>
              </a:defRPr>
            </a:lvl1pPr>
            <a:lvl2pPr marL="365760" indent="0">
              <a:buNone/>
              <a:defRPr sz="1200"/>
            </a:lvl2pPr>
            <a:lvl3pPr marL="685800" indent="0">
              <a:buNone/>
              <a:defRPr sz="1200"/>
            </a:lvl3pPr>
            <a:lvl4pPr marL="896112" indent="0">
              <a:buNone/>
              <a:defRPr sz="1200"/>
            </a:lvl4pPr>
            <a:lvl5pPr marL="1097280" indent="0">
              <a:buNone/>
              <a:defRPr sz="1200"/>
            </a:lvl5pPr>
          </a:lstStyle>
          <a:p>
            <a:pPr lvl="0"/>
            <a:r>
              <a:rPr lang="es-ES" dirty="0"/>
              <a:t>Agregar docente</a:t>
            </a:r>
            <a:endParaRPr lang="es-C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58645" y="764704"/>
            <a:ext cx="6637468" cy="1362075"/>
          </a:xfrm>
        </p:spPr>
        <p:txBody>
          <a:bodyPr anchor="t"/>
          <a:lstStyle>
            <a:lvl1pPr algn="ctr">
              <a:defRPr sz="4000" b="0" cap="none" baseline="0"/>
            </a:lvl1pPr>
          </a:lstStyle>
          <a:p>
            <a:r>
              <a:rPr lang="es-ES" dirty="0"/>
              <a:t>Haga clic para agregar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258645" y="2131075"/>
            <a:ext cx="6637467" cy="3242141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agregar texto</a:t>
            </a:r>
          </a:p>
        </p:txBody>
      </p:sp>
      <p:sp>
        <p:nvSpPr>
          <p:cNvPr id="4" name="4 Marcador de texto"/>
          <p:cNvSpPr>
            <a:spLocks noGrp="1"/>
          </p:cNvSpPr>
          <p:nvPr>
            <p:ph type="body" sz="quarter" idx="10" hasCustomPrompt="1"/>
          </p:nvPr>
        </p:nvSpPr>
        <p:spPr>
          <a:xfrm>
            <a:off x="4716463" y="116632"/>
            <a:ext cx="3383929" cy="288032"/>
          </a:xfrm>
        </p:spPr>
        <p:txBody>
          <a:bodyPr>
            <a:noAutofit/>
          </a:bodyPr>
          <a:lstStyle>
            <a:lvl1pPr marL="68580" indent="0">
              <a:buNone/>
              <a:defRPr sz="1200" b="1">
                <a:solidFill>
                  <a:schemeClr val="bg1"/>
                </a:solidFill>
              </a:defRPr>
            </a:lvl1pPr>
            <a:lvl2pPr marL="365760" indent="0">
              <a:buNone/>
              <a:defRPr sz="1200"/>
            </a:lvl2pPr>
            <a:lvl3pPr marL="685800" indent="0">
              <a:buNone/>
              <a:defRPr sz="1200"/>
            </a:lvl3pPr>
            <a:lvl4pPr marL="896112" indent="0">
              <a:buNone/>
              <a:defRPr sz="1200"/>
            </a:lvl4pPr>
            <a:lvl5pPr marL="1097280" indent="0">
              <a:buNone/>
              <a:defRPr sz="1200"/>
            </a:lvl5pPr>
          </a:lstStyle>
          <a:p>
            <a:pPr lvl="0"/>
            <a:r>
              <a:rPr lang="es-ES" dirty="0"/>
              <a:t>Agregar docente</a:t>
            </a:r>
            <a:endParaRPr lang="es-C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43490" y="845840"/>
            <a:ext cx="7024744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dirty="0"/>
              <a:t>Haga clic para agregar título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1042416" y="2132857"/>
            <a:ext cx="3419856" cy="349300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ES" dirty="0"/>
              <a:t>Haga clic para agregar texto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 hasCustomPrompt="1"/>
          </p:nvPr>
        </p:nvSpPr>
        <p:spPr>
          <a:xfrm>
            <a:off x="4645152" y="2132856"/>
            <a:ext cx="3419856" cy="349300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ES" dirty="0"/>
              <a:t>Haga clic para agregar texto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10" hasCustomPrompt="1"/>
          </p:nvPr>
        </p:nvSpPr>
        <p:spPr>
          <a:xfrm>
            <a:off x="4716463" y="116632"/>
            <a:ext cx="3383929" cy="288032"/>
          </a:xfrm>
        </p:spPr>
        <p:txBody>
          <a:bodyPr>
            <a:noAutofit/>
          </a:bodyPr>
          <a:lstStyle>
            <a:lvl1pPr marL="68580" indent="0">
              <a:buNone/>
              <a:defRPr sz="1200" b="1">
                <a:solidFill>
                  <a:schemeClr val="bg1"/>
                </a:solidFill>
              </a:defRPr>
            </a:lvl1pPr>
            <a:lvl2pPr marL="365760" indent="0">
              <a:buNone/>
              <a:defRPr sz="1200"/>
            </a:lvl2pPr>
            <a:lvl3pPr marL="685800" indent="0">
              <a:buNone/>
              <a:defRPr sz="1200"/>
            </a:lvl3pPr>
            <a:lvl4pPr marL="896112" indent="0">
              <a:buNone/>
              <a:defRPr sz="1200"/>
            </a:lvl4pPr>
            <a:lvl5pPr marL="1097280" indent="0">
              <a:buNone/>
              <a:defRPr sz="1200"/>
            </a:lvl5pPr>
          </a:lstStyle>
          <a:p>
            <a:pPr lvl="0"/>
            <a:r>
              <a:rPr lang="es-ES" dirty="0"/>
              <a:t>Agregar docente</a:t>
            </a:r>
            <a:endParaRPr lang="es-C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43490" y="764704"/>
            <a:ext cx="7024744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dirty="0"/>
              <a:t>Haga clic para agregar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87624" y="2132856"/>
            <a:ext cx="3057148" cy="639762"/>
          </a:xfrm>
        </p:spPr>
        <p:txBody>
          <a:bodyPr anchor="t"/>
          <a:lstStyle>
            <a:lvl1pPr marL="0" indent="0" algn="ctr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agregar texto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/>
              <a:t>Haga clic para agregar texto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787350" y="2132857"/>
            <a:ext cx="3055717" cy="639762"/>
          </a:xfrm>
        </p:spPr>
        <p:txBody>
          <a:bodyPr anchor="t"/>
          <a:lstStyle>
            <a:lvl1pPr marL="0" indent="0" algn="ctr">
              <a:buNone/>
              <a:defRPr sz="2400" b="1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agregar texto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/>
              <a:t>Haga clic para agregar texto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7" name="4 Marcador de texto"/>
          <p:cNvSpPr>
            <a:spLocks noGrp="1"/>
          </p:cNvSpPr>
          <p:nvPr>
            <p:ph type="body" sz="quarter" idx="10" hasCustomPrompt="1"/>
          </p:nvPr>
        </p:nvSpPr>
        <p:spPr>
          <a:xfrm>
            <a:off x="4716463" y="116632"/>
            <a:ext cx="3383929" cy="288032"/>
          </a:xfrm>
        </p:spPr>
        <p:txBody>
          <a:bodyPr>
            <a:noAutofit/>
          </a:bodyPr>
          <a:lstStyle>
            <a:lvl1pPr marL="68580" indent="0">
              <a:buNone/>
              <a:defRPr sz="1200" b="1">
                <a:solidFill>
                  <a:schemeClr val="bg1"/>
                </a:solidFill>
              </a:defRPr>
            </a:lvl1pPr>
            <a:lvl2pPr marL="365760" indent="0">
              <a:buNone/>
              <a:defRPr sz="1200"/>
            </a:lvl2pPr>
            <a:lvl3pPr marL="685800" indent="0">
              <a:buNone/>
              <a:defRPr sz="1200"/>
            </a:lvl3pPr>
            <a:lvl4pPr marL="896112" indent="0">
              <a:buNone/>
              <a:defRPr sz="1200"/>
            </a:lvl4pPr>
            <a:lvl5pPr marL="1097280" indent="0">
              <a:buNone/>
              <a:defRPr sz="1200"/>
            </a:lvl5pPr>
          </a:lstStyle>
          <a:p>
            <a:pPr lvl="0"/>
            <a:r>
              <a:rPr lang="es-ES" dirty="0"/>
              <a:t>Agregar docente</a:t>
            </a:r>
            <a:endParaRPr lang="es-C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agregar título</a:t>
            </a:r>
            <a:endParaRPr lang="en-US" dirty="0"/>
          </a:p>
        </p:txBody>
      </p:sp>
      <p:sp>
        <p:nvSpPr>
          <p:cNvPr id="3" name="4 Marcador de texto"/>
          <p:cNvSpPr>
            <a:spLocks noGrp="1"/>
          </p:cNvSpPr>
          <p:nvPr>
            <p:ph type="body" sz="quarter" idx="10" hasCustomPrompt="1"/>
          </p:nvPr>
        </p:nvSpPr>
        <p:spPr>
          <a:xfrm>
            <a:off x="4716463" y="116632"/>
            <a:ext cx="3383929" cy="288032"/>
          </a:xfrm>
        </p:spPr>
        <p:txBody>
          <a:bodyPr>
            <a:noAutofit/>
          </a:bodyPr>
          <a:lstStyle>
            <a:lvl1pPr marL="68580" indent="0">
              <a:buNone/>
              <a:defRPr sz="1200" b="1">
                <a:solidFill>
                  <a:schemeClr val="bg1"/>
                </a:solidFill>
              </a:defRPr>
            </a:lvl1pPr>
            <a:lvl2pPr marL="365760" indent="0">
              <a:buNone/>
              <a:defRPr sz="1200"/>
            </a:lvl2pPr>
            <a:lvl3pPr marL="685800" indent="0">
              <a:buNone/>
              <a:defRPr sz="1200"/>
            </a:lvl3pPr>
            <a:lvl4pPr marL="896112" indent="0">
              <a:buNone/>
              <a:defRPr sz="1200"/>
            </a:lvl4pPr>
            <a:lvl5pPr marL="1097280" indent="0">
              <a:buNone/>
              <a:defRPr sz="1200"/>
            </a:lvl5pPr>
          </a:lstStyle>
          <a:p>
            <a:pPr lvl="0"/>
            <a:r>
              <a:rPr lang="es-ES" dirty="0"/>
              <a:t>Agregar docente</a:t>
            </a:r>
            <a:endParaRPr lang="es-C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 Marcador de texto"/>
          <p:cNvSpPr>
            <a:spLocks noGrp="1"/>
          </p:cNvSpPr>
          <p:nvPr>
            <p:ph type="body" sz="quarter" idx="10" hasCustomPrompt="1"/>
          </p:nvPr>
        </p:nvSpPr>
        <p:spPr>
          <a:xfrm>
            <a:off x="4716463" y="116632"/>
            <a:ext cx="3383929" cy="288032"/>
          </a:xfrm>
        </p:spPr>
        <p:txBody>
          <a:bodyPr>
            <a:noAutofit/>
          </a:bodyPr>
          <a:lstStyle>
            <a:lvl1pPr marL="68580" indent="0">
              <a:buNone/>
              <a:defRPr sz="1200" b="1">
                <a:solidFill>
                  <a:schemeClr val="bg1"/>
                </a:solidFill>
              </a:defRPr>
            </a:lvl1pPr>
            <a:lvl2pPr marL="365760" indent="0">
              <a:buNone/>
              <a:defRPr sz="1200"/>
            </a:lvl2pPr>
            <a:lvl3pPr marL="685800" indent="0">
              <a:buNone/>
              <a:defRPr sz="1200"/>
            </a:lvl3pPr>
            <a:lvl4pPr marL="896112" indent="0">
              <a:buNone/>
              <a:defRPr sz="1200"/>
            </a:lvl4pPr>
            <a:lvl5pPr marL="1097280" indent="0">
              <a:buNone/>
              <a:defRPr sz="1200"/>
            </a:lvl5pPr>
          </a:lstStyle>
          <a:p>
            <a:pPr lvl="0"/>
            <a:r>
              <a:rPr lang="es-ES" dirty="0"/>
              <a:t>Agregar docente</a:t>
            </a:r>
            <a:endParaRPr lang="es-C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 userDrawn="1"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agregar texto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739833" y="764704"/>
            <a:ext cx="3304572" cy="1463153"/>
          </a:xfrm>
        </p:spPr>
        <p:txBody>
          <a:bodyPr anchor="t">
            <a:normAutofit/>
          </a:bodyPr>
          <a:lstStyle>
            <a:lvl1pPr algn="ctr">
              <a:defRPr sz="2800" b="0"/>
            </a:lvl1pPr>
          </a:lstStyle>
          <a:p>
            <a:r>
              <a:rPr lang="es-ES" dirty="0"/>
              <a:t>Haga clic para agregar título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743971" y="2349011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agregar texto</a:t>
            </a:r>
          </a:p>
        </p:txBody>
      </p:sp>
      <p:sp>
        <p:nvSpPr>
          <p:cNvPr id="89" name="Footer Placeholder 4"/>
          <p:cNvSpPr txBox="1">
            <a:spLocks/>
          </p:cNvSpPr>
          <p:nvPr userDrawn="1"/>
        </p:nvSpPr>
        <p:spPr>
          <a:xfrm>
            <a:off x="2310965" y="6492875"/>
            <a:ext cx="6771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CO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dirty="0"/>
              <a:t>Fundación Técnica Ramón Nonato Pérez                                     www.ftrnp.edu.co</a:t>
            </a:r>
          </a:p>
        </p:txBody>
      </p:sp>
      <p:sp>
        <p:nvSpPr>
          <p:cNvPr id="87" name="4 Marcador de texto"/>
          <p:cNvSpPr>
            <a:spLocks noGrp="1"/>
          </p:cNvSpPr>
          <p:nvPr>
            <p:ph type="body" sz="quarter" idx="10" hasCustomPrompt="1"/>
          </p:nvPr>
        </p:nvSpPr>
        <p:spPr>
          <a:xfrm>
            <a:off x="4716463" y="116632"/>
            <a:ext cx="3383929" cy="288032"/>
          </a:xfrm>
        </p:spPr>
        <p:txBody>
          <a:bodyPr>
            <a:noAutofit/>
          </a:bodyPr>
          <a:lstStyle>
            <a:lvl1pPr marL="68580" indent="0">
              <a:buNone/>
              <a:defRPr sz="1200" b="1">
                <a:solidFill>
                  <a:schemeClr val="bg1"/>
                </a:solidFill>
              </a:defRPr>
            </a:lvl1pPr>
            <a:lvl2pPr marL="365760" indent="0">
              <a:buNone/>
              <a:defRPr sz="1200"/>
            </a:lvl2pPr>
            <a:lvl3pPr marL="685800" indent="0">
              <a:buNone/>
              <a:defRPr sz="1200"/>
            </a:lvl3pPr>
            <a:lvl4pPr marL="896112" indent="0">
              <a:buNone/>
              <a:defRPr sz="1200"/>
            </a:lvl4pPr>
            <a:lvl5pPr marL="1097280" indent="0">
              <a:buNone/>
              <a:defRPr sz="1200"/>
            </a:lvl5pPr>
          </a:lstStyle>
          <a:p>
            <a:pPr lvl="0"/>
            <a:r>
              <a:rPr lang="es-ES" dirty="0"/>
              <a:t>Agregar docente</a:t>
            </a:r>
            <a:endParaRPr lang="es-CO" dirty="0"/>
          </a:p>
        </p:txBody>
      </p:sp>
      <p:pic>
        <p:nvPicPr>
          <p:cNvPr id="88" name="87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5666010"/>
            <a:ext cx="1234983" cy="121937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 userDrawn="1"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734424" y="836712"/>
            <a:ext cx="3300984" cy="1463040"/>
          </a:xfrm>
        </p:spPr>
        <p:txBody>
          <a:bodyPr anchor="t">
            <a:normAutofit/>
          </a:bodyPr>
          <a:lstStyle>
            <a:lvl1pPr algn="ctr">
              <a:defRPr sz="2800" b="0"/>
            </a:lvl1pPr>
          </a:lstStyle>
          <a:p>
            <a:r>
              <a:rPr lang="es-ES" dirty="0"/>
              <a:t>Haga clic para agregar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734630" y="2308896"/>
            <a:ext cx="3300573" cy="313632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agregar texto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s-CO"/>
          </a:p>
        </p:txBody>
      </p:sp>
      <p:sp>
        <p:nvSpPr>
          <p:cNvPr id="55" name="4 Marcador de texto"/>
          <p:cNvSpPr>
            <a:spLocks noGrp="1"/>
          </p:cNvSpPr>
          <p:nvPr>
            <p:ph type="body" sz="quarter" idx="10" hasCustomPrompt="1"/>
          </p:nvPr>
        </p:nvSpPr>
        <p:spPr>
          <a:xfrm>
            <a:off x="4716463" y="116632"/>
            <a:ext cx="3383929" cy="288032"/>
          </a:xfrm>
        </p:spPr>
        <p:txBody>
          <a:bodyPr>
            <a:noAutofit/>
          </a:bodyPr>
          <a:lstStyle>
            <a:lvl1pPr marL="68580" indent="0">
              <a:buNone/>
              <a:defRPr sz="1200" b="1">
                <a:solidFill>
                  <a:schemeClr val="bg1"/>
                </a:solidFill>
              </a:defRPr>
            </a:lvl1pPr>
            <a:lvl2pPr marL="365760" indent="0">
              <a:buNone/>
              <a:defRPr sz="1200"/>
            </a:lvl2pPr>
            <a:lvl3pPr marL="685800" indent="0">
              <a:buNone/>
              <a:defRPr sz="1200"/>
            </a:lvl3pPr>
            <a:lvl4pPr marL="896112" indent="0">
              <a:buNone/>
              <a:defRPr sz="1200"/>
            </a:lvl4pPr>
            <a:lvl5pPr marL="1097280" indent="0">
              <a:buNone/>
              <a:defRPr sz="1200"/>
            </a:lvl5pPr>
          </a:lstStyle>
          <a:p>
            <a:pPr lvl="0"/>
            <a:r>
              <a:rPr lang="es-ES" dirty="0"/>
              <a:t>Agregar docente</a:t>
            </a:r>
            <a:endParaRPr lang="es-CO" dirty="0"/>
          </a:p>
        </p:txBody>
      </p:sp>
      <p:sp>
        <p:nvSpPr>
          <p:cNvPr id="56" name="Footer Placeholder 4"/>
          <p:cNvSpPr txBox="1">
            <a:spLocks/>
          </p:cNvSpPr>
          <p:nvPr userDrawn="1"/>
        </p:nvSpPr>
        <p:spPr>
          <a:xfrm>
            <a:off x="2310965" y="6492875"/>
            <a:ext cx="6771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CO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dirty="0"/>
              <a:t>Fundación Técnica Ramón Nonato Pérez                                     www.ftrnp.edu.co</a:t>
            </a:r>
          </a:p>
        </p:txBody>
      </p:sp>
      <p:pic>
        <p:nvPicPr>
          <p:cNvPr id="54" name="5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5666010"/>
            <a:ext cx="1234983" cy="1219373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agregar subtítulo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Haga clic para agregar  título</a:t>
            </a:r>
            <a:endParaRPr lang="en-US" dirty="0"/>
          </a:p>
        </p:txBody>
      </p:sp>
      <p:sp>
        <p:nvSpPr>
          <p:cNvPr id="6" name="5 CuadroTexto"/>
          <p:cNvSpPr txBox="1"/>
          <p:nvPr/>
        </p:nvSpPr>
        <p:spPr>
          <a:xfrm>
            <a:off x="2388569" y="6597352"/>
            <a:ext cx="6604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1200" b="1" dirty="0">
                <a:solidFill>
                  <a:schemeClr val="bg1"/>
                </a:solidFill>
              </a:rPr>
              <a:t>Fundación</a:t>
            </a:r>
            <a:r>
              <a:rPr lang="es-CO" sz="1200" b="1" baseline="0" dirty="0">
                <a:solidFill>
                  <a:schemeClr val="bg1"/>
                </a:solidFill>
              </a:rPr>
              <a:t> Técnica Ramón Nonato Pérez                                  </a:t>
            </a:r>
            <a:r>
              <a:rPr lang="es-CO" sz="1200" b="1" dirty="0">
                <a:solidFill>
                  <a:schemeClr val="bg1"/>
                </a:solidFill>
              </a:rPr>
              <a:t>www.ftrnp.edu.co</a:t>
            </a:r>
          </a:p>
        </p:txBody>
      </p:sp>
      <p:pic>
        <p:nvPicPr>
          <p:cNvPr id="62" name="Imagen 6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75" y="5632572"/>
            <a:ext cx="1362159" cy="90455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000" b="0" kern="1200" baseline="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s-CO" b="1" dirty="0"/>
              <a:t>Reunión de Docentes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42784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9DCADC-7F35-C344-BCBA-B9E5FF5FB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336D2E-1B64-2046-9271-A630EB4AE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120C27D-7CAD-A647-BEE8-61A0D74B6C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89370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lantilla FTRNP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 FTRNP</Template>
  <TotalTime>24</TotalTime>
  <Words>3</Words>
  <Application>Microsoft Macintosh PowerPoint</Application>
  <PresentationFormat>Presentación en pantalla (4:3)</PresentationFormat>
  <Paragraphs>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Century Gothic</vt:lpstr>
      <vt:lpstr>Wingdings 2</vt:lpstr>
      <vt:lpstr>Plantilla FTRNP</vt:lpstr>
      <vt:lpstr>Reunión de Docentes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Equipo-05</dc:creator>
  <cp:lastModifiedBy>Microsoft Office User</cp:lastModifiedBy>
  <cp:revision>5</cp:revision>
  <dcterms:created xsi:type="dcterms:W3CDTF">2017-11-25T15:58:08Z</dcterms:created>
  <dcterms:modified xsi:type="dcterms:W3CDTF">2024-09-12T08:47:41Z</dcterms:modified>
</cp:coreProperties>
</file>